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73FE-E5F9-4345-8F72-468F2659503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C531-52E9-4FB6-AF24-6A4B1A25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8A1E43-26C8-45FD-B02C-A9D6080AC256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1DEB-8B15-44C9-A32D-2C5163898BC9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66C2-DB05-416D-BF09-464233BA1154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1FC-309F-4D34-8E11-08A39B780214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3162-4BD7-4B83-9866-DD142C8736BE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739F-1883-4404-B234-C83121AC8EEF}" type="datetime1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7CA6-C144-46BD-A673-BCEB70154E35}" type="datetime1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03A629-5FEC-4703-91A4-5A030EC0CF6D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BB392D4-FFC8-442C-B258-4D60FFDA1D38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7BA-FFFB-4132-A480-85320F3F5A06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5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E2B4-DD77-4DDD-A49E-61655C7292EE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50ED-E6C9-42F2-A7E2-4912436400B4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C3B-C19C-4CB7-92D3-88BAE31AD15B}" type="datetime1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AB41-ED21-4276-BCD3-408842A3C434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35C9-EEF4-4F21-9503-7C91C9BDF6DE}" type="datetime1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1CE3-4347-42AA-BB46-DBC9C311A527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DAFE-72F2-4E35-B528-9E9497E08702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5136C9-AA8D-4F33-B521-1C2D50978801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C293957-8E04-40F0-99A8-0945D80B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E04A0-C6DF-8496-343D-A2ED4016256C}"/>
              </a:ext>
            </a:extLst>
          </p:cNvPr>
          <p:cNvSpPr txBox="1"/>
          <p:nvPr/>
        </p:nvSpPr>
        <p:spPr>
          <a:xfrm>
            <a:off x="2382129" y="578533"/>
            <a:ext cx="7427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Delete your Account and Information from an NK Site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A7D95-3117-39EE-4830-9D96E679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5" b="68248"/>
          <a:stretch/>
        </p:blipFill>
        <p:spPr>
          <a:xfrm>
            <a:off x="1278614" y="1819555"/>
            <a:ext cx="9634772" cy="354524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42543-5E8C-25DD-BC92-D0CB6B554BE3}"/>
              </a:ext>
            </a:extLst>
          </p:cNvPr>
          <p:cNvSpPr/>
          <p:nvPr/>
        </p:nvSpPr>
        <p:spPr>
          <a:xfrm>
            <a:off x="6005954" y="3284238"/>
            <a:ext cx="833511" cy="289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412BA-EAF8-7F2A-461B-5378AB3EF823}"/>
              </a:ext>
            </a:extLst>
          </p:cNvPr>
          <p:cNvSpPr txBox="1"/>
          <p:nvPr/>
        </p:nvSpPr>
        <p:spPr>
          <a:xfrm>
            <a:off x="2382129" y="5493885"/>
            <a:ext cx="742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 to the website in which you have an account and sign in at the top.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A5197DE-6D45-9620-D4E2-CB2DD59B26DA}"/>
              </a:ext>
            </a:extLst>
          </p:cNvPr>
          <p:cNvSpPr/>
          <p:nvPr/>
        </p:nvSpPr>
        <p:spPr>
          <a:xfrm>
            <a:off x="6149750" y="3573761"/>
            <a:ext cx="545917" cy="16902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17C7BF8-81F1-37F2-63CB-9D9717AE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0DA2B-3C3C-DBAB-5DF2-571A4923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9" b="14391"/>
          <a:stretch/>
        </p:blipFill>
        <p:spPr>
          <a:xfrm>
            <a:off x="1643542" y="870154"/>
            <a:ext cx="8904916" cy="399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D1906-17E4-A981-C836-A67BE8BF7E57}"/>
              </a:ext>
            </a:extLst>
          </p:cNvPr>
          <p:cNvSpPr txBox="1"/>
          <p:nvPr/>
        </p:nvSpPr>
        <p:spPr>
          <a:xfrm>
            <a:off x="2382129" y="5047086"/>
            <a:ext cx="742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Enter your username and password.  If you have forgotten your password, you can request a new one.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4CE44-5015-BE26-4819-716CA6B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0DA2B-3C3C-DBAB-5DF2-571A4923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9" b="14391"/>
          <a:stretch/>
        </p:blipFill>
        <p:spPr>
          <a:xfrm>
            <a:off x="1643542" y="870154"/>
            <a:ext cx="8904916" cy="399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D1906-17E4-A981-C836-A67BE8BF7E57}"/>
              </a:ext>
            </a:extLst>
          </p:cNvPr>
          <p:cNvSpPr txBox="1"/>
          <p:nvPr/>
        </p:nvSpPr>
        <p:spPr>
          <a:xfrm>
            <a:off x="2382129" y="5047086"/>
            <a:ext cx="742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Enter your username and password.  If you have forgotten your password, you can request a new one.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678B2-9072-147E-83CA-33FEF6F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D1906-17E4-A981-C836-A67BE8BF7E57}"/>
              </a:ext>
            </a:extLst>
          </p:cNvPr>
          <p:cNvSpPr txBox="1"/>
          <p:nvPr/>
        </p:nvSpPr>
        <p:spPr>
          <a:xfrm>
            <a:off x="2382129" y="5244034"/>
            <a:ext cx="742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down arrow and select My Account.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CB919-5B0C-0B38-47C0-72207CC0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39" t="6543" b="68126"/>
          <a:stretch/>
        </p:blipFill>
        <p:spPr>
          <a:xfrm>
            <a:off x="1464657" y="1063416"/>
            <a:ext cx="9262686" cy="2727785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4AE2F234-0101-FEBE-FC6F-C226A86A23B4}"/>
              </a:ext>
            </a:extLst>
          </p:cNvPr>
          <p:cNvSpPr/>
          <p:nvPr/>
        </p:nvSpPr>
        <p:spPr>
          <a:xfrm>
            <a:off x="5519193" y="2541029"/>
            <a:ext cx="422031" cy="263645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4F3D26-83A7-3847-3F7C-9B11F9A4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D1906-17E4-A981-C836-A67BE8BF7E57}"/>
              </a:ext>
            </a:extLst>
          </p:cNvPr>
          <p:cNvSpPr txBox="1"/>
          <p:nvPr/>
        </p:nvSpPr>
        <p:spPr>
          <a:xfrm>
            <a:off x="2382129" y="5328984"/>
            <a:ext cx="742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My Account chosen on the left, scroll down to the bottom of the page.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6700D4-FE9F-C9C1-EADA-5A017A53EE2E}"/>
              </a:ext>
            </a:extLst>
          </p:cNvPr>
          <p:cNvGrpSpPr/>
          <p:nvPr/>
        </p:nvGrpSpPr>
        <p:grpSpPr>
          <a:xfrm>
            <a:off x="1227709" y="1371599"/>
            <a:ext cx="9736582" cy="3698532"/>
            <a:chOff x="1227709" y="1915297"/>
            <a:chExt cx="9736582" cy="36985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037A5F-3BCA-8337-58F9-9BDF87DFB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05" t="26481" b="10080"/>
            <a:stretch/>
          </p:blipFill>
          <p:spPr>
            <a:xfrm>
              <a:off x="1227709" y="1915297"/>
              <a:ext cx="9736582" cy="369853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781785-92CF-987E-4885-AB5B6AC52DD8}"/>
                </a:ext>
              </a:extLst>
            </p:cNvPr>
            <p:cNvSpPr/>
            <p:nvPr/>
          </p:nvSpPr>
          <p:spPr>
            <a:xfrm>
              <a:off x="3458371" y="3580176"/>
              <a:ext cx="1491176" cy="422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8FCD16-36EC-5626-77A8-D05E47A6D2A2}"/>
                </a:ext>
              </a:extLst>
            </p:cNvPr>
            <p:cNvSpPr txBox="1"/>
            <p:nvPr/>
          </p:nvSpPr>
          <p:spPr>
            <a:xfrm>
              <a:off x="3458371" y="3429000"/>
              <a:ext cx="16037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John Doe</a:t>
              </a:r>
            </a:p>
            <a:p>
              <a:r>
                <a:rPr lang="en-US" sz="1050" dirty="0"/>
                <a:t>jondoe@msn.com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790938E-BB55-23C8-E02D-0BC158E91712}"/>
                </a:ext>
              </a:extLst>
            </p:cNvPr>
            <p:cNvSpPr/>
            <p:nvPr/>
          </p:nvSpPr>
          <p:spPr>
            <a:xfrm>
              <a:off x="1278924" y="2475914"/>
              <a:ext cx="1337667" cy="32355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F1890F-3143-92CC-772A-58A4CFA0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D1906-17E4-A981-C836-A67BE8BF7E57}"/>
              </a:ext>
            </a:extLst>
          </p:cNvPr>
          <p:cNvSpPr txBox="1"/>
          <p:nvPr/>
        </p:nvSpPr>
        <p:spPr>
          <a:xfrm>
            <a:off x="2093741" y="5561522"/>
            <a:ext cx="742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Locate the Anonymous Account heading.  Click on Confirm.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67125D-6BB0-3859-F46C-D68633159F92}"/>
              </a:ext>
            </a:extLst>
          </p:cNvPr>
          <p:cNvGrpSpPr/>
          <p:nvPr/>
        </p:nvGrpSpPr>
        <p:grpSpPr>
          <a:xfrm>
            <a:off x="1242645" y="998806"/>
            <a:ext cx="9706709" cy="4346917"/>
            <a:chOff x="872196" y="998806"/>
            <a:chExt cx="9706709" cy="43469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64D0C5-DC85-9CAF-482E-C801E1D25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6" t="13726" r="12539" b="22858"/>
            <a:stretch/>
          </p:blipFill>
          <p:spPr>
            <a:xfrm>
              <a:off x="872196" y="998806"/>
              <a:ext cx="9706709" cy="43469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CF1BEE-B265-74D3-9EA1-971B59C89417}"/>
                </a:ext>
              </a:extLst>
            </p:cNvPr>
            <p:cNvSpPr/>
            <p:nvPr/>
          </p:nvSpPr>
          <p:spPr>
            <a:xfrm>
              <a:off x="2940148" y="2293034"/>
              <a:ext cx="7399606" cy="170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FCFFB3-5E25-EA18-2559-E000246880EB}"/>
                </a:ext>
              </a:extLst>
            </p:cNvPr>
            <p:cNvSpPr/>
            <p:nvPr/>
          </p:nvSpPr>
          <p:spPr>
            <a:xfrm>
              <a:off x="5437163" y="1955409"/>
              <a:ext cx="907366" cy="154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F8E217-00E0-AEC6-59B0-765BEA9999BD}"/>
                </a:ext>
              </a:extLst>
            </p:cNvPr>
            <p:cNvSpPr txBox="1"/>
            <p:nvPr/>
          </p:nvSpPr>
          <p:spPr>
            <a:xfrm>
              <a:off x="5393201" y="1890159"/>
              <a:ext cx="19026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John Doe</a:t>
              </a:r>
            </a:p>
          </p:txBody>
        </p:sp>
      </p:grp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A91849C-42E1-B9D3-A2F5-3468D2D3BF6A}"/>
              </a:ext>
            </a:extLst>
          </p:cNvPr>
          <p:cNvSpPr/>
          <p:nvPr/>
        </p:nvSpPr>
        <p:spPr>
          <a:xfrm>
            <a:off x="4520418" y="4446097"/>
            <a:ext cx="1287194" cy="35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53FD59-6746-5B71-BFB7-13B6BB21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6610" y="352000"/>
            <a:ext cx="838199" cy="767687"/>
          </a:xfrm>
        </p:spPr>
        <p:txBody>
          <a:bodyPr/>
          <a:lstStyle/>
          <a:p>
            <a:fld id="{5C293957-8E04-40F0-99A8-0945D80BD0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D1906-17E4-A981-C836-A67BE8BF7E57}"/>
              </a:ext>
            </a:extLst>
          </p:cNvPr>
          <p:cNvSpPr txBox="1"/>
          <p:nvPr/>
        </p:nvSpPr>
        <p:spPr>
          <a:xfrm>
            <a:off x="1879209" y="5205863"/>
            <a:ext cx="843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will need to reenter your password.  Once entered, click Submit and your data will be removed and anonymized.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25B87-E989-1A02-6218-A5D2F86DA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1" t="20335" r="11139" b="30855"/>
          <a:stretch/>
        </p:blipFill>
        <p:spPr>
          <a:xfrm>
            <a:off x="991816" y="1249019"/>
            <a:ext cx="10208368" cy="3608172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3F38E810-ED49-87B1-680D-FEAE003ECB7B}"/>
              </a:ext>
            </a:extLst>
          </p:cNvPr>
          <p:cNvSpPr/>
          <p:nvPr/>
        </p:nvSpPr>
        <p:spPr>
          <a:xfrm>
            <a:off x="9853025" y="4407025"/>
            <a:ext cx="562708" cy="70788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730C7-CA7F-F49E-1624-D3DA2A5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3957-8E04-40F0-99A8-0945D80BD0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7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</TotalTime>
  <Words>143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Racosky</dc:creator>
  <cp:lastModifiedBy>Mark Shireman</cp:lastModifiedBy>
  <cp:revision>3</cp:revision>
  <dcterms:created xsi:type="dcterms:W3CDTF">2022-12-29T18:34:47Z</dcterms:created>
  <dcterms:modified xsi:type="dcterms:W3CDTF">2023-01-18T15:01:14Z</dcterms:modified>
</cp:coreProperties>
</file>